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5" r:id="rId3"/>
    <p:sldId id="263" r:id="rId4"/>
    <p:sldId id="258" r:id="rId5"/>
    <p:sldId id="259" r:id="rId6"/>
    <p:sldId id="264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9AA"/>
    <a:srgbClr val="8D2D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706260-8A80-4571-A1E6-4A3963AABA1A}" v="2" dt="2024-01-27T10:49:21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14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 Luebbing" userId="3558e4686926b9e5" providerId="LiveId" clId="{798F5FF0-1758-4D30-ABCC-350A40410716}"/>
    <pc:docChg chg="modSld">
      <pc:chgData name="Timo Luebbing" userId="3558e4686926b9e5" providerId="LiveId" clId="{798F5FF0-1758-4D30-ABCC-350A40410716}" dt="2024-01-16T11:58:36.905" v="18" actId="113"/>
      <pc:docMkLst>
        <pc:docMk/>
      </pc:docMkLst>
      <pc:sldChg chg="modSp mod">
        <pc:chgData name="Timo Luebbing" userId="3558e4686926b9e5" providerId="LiveId" clId="{798F5FF0-1758-4D30-ABCC-350A40410716}" dt="2024-01-16T11:58:36.905" v="18" actId="113"/>
        <pc:sldMkLst>
          <pc:docMk/>
          <pc:sldMk cId="3948160977" sldId="256"/>
        </pc:sldMkLst>
        <pc:spChg chg="mod">
          <ac:chgData name="Timo Luebbing" userId="3558e4686926b9e5" providerId="LiveId" clId="{798F5FF0-1758-4D30-ABCC-350A40410716}" dt="2024-01-16T11:56:46.566" v="9" actId="1076"/>
          <ac:spMkLst>
            <pc:docMk/>
            <pc:sldMk cId="3948160977" sldId="256"/>
            <ac:spMk id="95" creationId="{4BAB289C-338E-D187-0D23-56EB87272BC9}"/>
          </ac:spMkLst>
        </pc:spChg>
        <pc:spChg chg="mod">
          <ac:chgData name="Timo Luebbing" userId="3558e4686926b9e5" providerId="LiveId" clId="{798F5FF0-1758-4D30-ABCC-350A40410716}" dt="2024-01-16T11:58:36.905" v="18" actId="113"/>
          <ac:spMkLst>
            <pc:docMk/>
            <pc:sldMk cId="3948160977" sldId="256"/>
            <ac:spMk id="96" creationId="{6B59233C-3899-6AF5-17E5-3E0CFD0FCB64}"/>
          </ac:spMkLst>
        </pc:spChg>
        <pc:cxnChg chg="mod">
          <ac:chgData name="Timo Luebbing" userId="3558e4686926b9e5" providerId="LiveId" clId="{798F5FF0-1758-4D30-ABCC-350A40410716}" dt="2024-01-16T11:57:52.819" v="17" actId="208"/>
          <ac:cxnSpMkLst>
            <pc:docMk/>
            <pc:sldMk cId="3948160977" sldId="256"/>
            <ac:cxnSpMk id="8" creationId="{8D47468F-9B08-D632-678F-169F53FD2FE5}"/>
          </ac:cxnSpMkLst>
        </pc:cxnChg>
      </pc:sldChg>
    </pc:docChg>
  </pc:docChgLst>
  <pc:docChgLst>
    <pc:chgData name="Timo Luebbing" userId="3558e4686926b9e5" providerId="LiveId" clId="{50706260-8A80-4571-A1E6-4A3963AABA1A}"/>
    <pc:docChg chg="undo custSel addSld delSld modSld sldOrd">
      <pc:chgData name="Timo Luebbing" userId="3558e4686926b9e5" providerId="LiveId" clId="{50706260-8A80-4571-A1E6-4A3963AABA1A}" dt="2024-01-27T10:50:26.021" v="37" actId="1076"/>
      <pc:docMkLst>
        <pc:docMk/>
      </pc:docMkLst>
      <pc:sldChg chg="addSp modSp mod">
        <pc:chgData name="Timo Luebbing" userId="3558e4686926b9e5" providerId="LiveId" clId="{50706260-8A80-4571-A1E6-4A3963AABA1A}" dt="2024-01-27T10:48:20.105" v="26" actId="14100"/>
        <pc:sldMkLst>
          <pc:docMk/>
          <pc:sldMk cId="3581176536" sldId="262"/>
        </pc:sldMkLst>
        <pc:grpChg chg="mod">
          <ac:chgData name="Timo Luebbing" userId="3558e4686926b9e5" providerId="LiveId" clId="{50706260-8A80-4571-A1E6-4A3963AABA1A}" dt="2024-01-27T10:46:24.781" v="22" actId="164"/>
          <ac:grpSpMkLst>
            <pc:docMk/>
            <pc:sldMk cId="3581176536" sldId="262"/>
            <ac:grpSpMk id="4" creationId="{F699F651-2036-1292-42F8-9CD37D38C211}"/>
          </ac:grpSpMkLst>
        </pc:grpChg>
        <pc:grpChg chg="add mod">
          <ac:chgData name="Timo Luebbing" userId="3558e4686926b9e5" providerId="LiveId" clId="{50706260-8A80-4571-A1E6-4A3963AABA1A}" dt="2024-01-27T10:46:24.781" v="22" actId="164"/>
          <ac:grpSpMkLst>
            <pc:docMk/>
            <pc:sldMk cId="3581176536" sldId="262"/>
            <ac:grpSpMk id="11" creationId="{64D24C13-8D99-2E77-8C01-6D91C5C31BD2}"/>
          </ac:grpSpMkLst>
        </pc:grpChg>
        <pc:grpChg chg="mod">
          <ac:chgData name="Timo Luebbing" userId="3558e4686926b9e5" providerId="LiveId" clId="{50706260-8A80-4571-A1E6-4A3963AABA1A}" dt="2024-01-27T10:46:24.781" v="22" actId="164"/>
          <ac:grpSpMkLst>
            <pc:docMk/>
            <pc:sldMk cId="3581176536" sldId="262"/>
            <ac:grpSpMk id="108" creationId="{3522A103-4097-B990-680B-24D1583D9BEF}"/>
          </ac:grpSpMkLst>
        </pc:grpChg>
        <pc:cxnChg chg="mod">
          <ac:chgData name="Timo Luebbing" userId="3558e4686926b9e5" providerId="LiveId" clId="{50706260-8A80-4571-A1E6-4A3963AABA1A}" dt="2024-01-27T10:46:12.578" v="21" actId="14100"/>
          <ac:cxnSpMkLst>
            <pc:docMk/>
            <pc:sldMk cId="3581176536" sldId="262"/>
            <ac:cxnSpMk id="8" creationId="{8D47468F-9B08-D632-678F-169F53FD2FE5}"/>
          </ac:cxnSpMkLst>
        </pc:cxnChg>
        <pc:cxnChg chg="mod">
          <ac:chgData name="Timo Luebbing" userId="3558e4686926b9e5" providerId="LiveId" clId="{50706260-8A80-4571-A1E6-4A3963AABA1A}" dt="2024-01-27T10:45:56.048" v="20" actId="14100"/>
          <ac:cxnSpMkLst>
            <pc:docMk/>
            <pc:sldMk cId="3581176536" sldId="262"/>
            <ac:cxnSpMk id="18" creationId="{57123646-3BF5-FB1F-D831-85FF3B0F8DA0}"/>
          </ac:cxnSpMkLst>
        </pc:cxnChg>
        <pc:cxnChg chg="mod">
          <ac:chgData name="Timo Luebbing" userId="3558e4686926b9e5" providerId="LiveId" clId="{50706260-8A80-4571-A1E6-4A3963AABA1A}" dt="2024-01-27T10:48:04.368" v="25" actId="14100"/>
          <ac:cxnSpMkLst>
            <pc:docMk/>
            <pc:sldMk cId="3581176536" sldId="262"/>
            <ac:cxnSpMk id="24" creationId="{9EC979D4-BA88-8BF3-678B-43234DE3C8F5}"/>
          </ac:cxnSpMkLst>
        </pc:cxnChg>
        <pc:cxnChg chg="mod">
          <ac:chgData name="Timo Luebbing" userId="3558e4686926b9e5" providerId="LiveId" clId="{50706260-8A80-4571-A1E6-4A3963AABA1A}" dt="2024-01-27T10:48:20.105" v="26" actId="14100"/>
          <ac:cxnSpMkLst>
            <pc:docMk/>
            <pc:sldMk cId="3581176536" sldId="262"/>
            <ac:cxnSpMk id="26" creationId="{259561A4-07CB-0060-0BF5-29DCF2C62C96}"/>
          </ac:cxnSpMkLst>
        </pc:cxnChg>
      </pc:sldChg>
      <pc:sldChg chg="addSp modSp new mod ord">
        <pc:chgData name="Timo Luebbing" userId="3558e4686926b9e5" providerId="LiveId" clId="{50706260-8A80-4571-A1E6-4A3963AABA1A}" dt="2024-01-27T10:50:26.021" v="37" actId="1076"/>
        <pc:sldMkLst>
          <pc:docMk/>
          <pc:sldMk cId="1410175052" sldId="265"/>
        </pc:sldMkLst>
        <pc:picChg chg="add mod modCrop">
          <ac:chgData name="Timo Luebbing" userId="3558e4686926b9e5" providerId="LiveId" clId="{50706260-8A80-4571-A1E6-4A3963AABA1A}" dt="2024-01-27T10:50:26.021" v="37" actId="1076"/>
          <ac:picMkLst>
            <pc:docMk/>
            <pc:sldMk cId="1410175052" sldId="265"/>
            <ac:picMk id="3" creationId="{F25FAAEB-2ABF-8EF9-EE26-FB956CAAC0F2}"/>
          </ac:picMkLst>
        </pc:picChg>
      </pc:sldChg>
      <pc:sldChg chg="new del">
        <pc:chgData name="Timo Luebbing" userId="3558e4686926b9e5" providerId="LiveId" clId="{50706260-8A80-4571-A1E6-4A3963AABA1A}" dt="2024-01-27T10:48:58.748" v="28" actId="2696"/>
        <pc:sldMkLst>
          <pc:docMk/>
          <pc:sldMk cId="3177325911" sldId="265"/>
        </pc:sldMkLst>
      </pc:sldChg>
    </pc:docChg>
  </pc:docChgLst>
  <pc:docChgLst>
    <pc:chgData name="Timo Luebbing" userId="3558e4686926b9e5" providerId="LiveId" clId="{0A7B036E-1DF5-4F0B-825A-ADB06D805479}"/>
    <pc:docChg chg="undo custSel addSld modSld">
      <pc:chgData name="Timo Luebbing" userId="3558e4686926b9e5" providerId="LiveId" clId="{0A7B036E-1DF5-4F0B-825A-ADB06D805479}" dt="2024-01-24T15:15:29.478" v="14" actId="1076"/>
      <pc:docMkLst>
        <pc:docMk/>
      </pc:docMkLst>
      <pc:sldChg chg="addSp delSp modSp mod">
        <pc:chgData name="Timo Luebbing" userId="3558e4686926b9e5" providerId="LiveId" clId="{0A7B036E-1DF5-4F0B-825A-ADB06D805479}" dt="2024-01-24T15:10:23.386" v="3" actId="22"/>
        <pc:sldMkLst>
          <pc:docMk/>
          <pc:sldMk cId="3581176536" sldId="262"/>
        </pc:sldMkLst>
        <pc:spChg chg="add del">
          <ac:chgData name="Timo Luebbing" userId="3558e4686926b9e5" providerId="LiveId" clId="{0A7B036E-1DF5-4F0B-825A-ADB06D805479}" dt="2024-01-24T15:10:23.386" v="3" actId="22"/>
          <ac:spMkLst>
            <pc:docMk/>
            <pc:sldMk cId="3581176536" sldId="262"/>
            <ac:spMk id="5" creationId="{64F96578-D989-607B-092B-5C360EE2AB4A}"/>
          </ac:spMkLst>
        </pc:spChg>
        <pc:spChg chg="mod">
          <ac:chgData name="Timo Luebbing" userId="3558e4686926b9e5" providerId="LiveId" clId="{0A7B036E-1DF5-4F0B-825A-ADB06D805479}" dt="2024-01-24T15:07:48.212" v="1" actId="34135"/>
          <ac:spMkLst>
            <pc:docMk/>
            <pc:sldMk cId="3581176536" sldId="262"/>
            <ac:spMk id="12" creationId="{F812A336-0D91-D6DA-E487-A410B7A87CA1}"/>
          </ac:spMkLst>
        </pc:spChg>
        <pc:spChg chg="mod">
          <ac:chgData name="Timo Luebbing" userId="3558e4686926b9e5" providerId="LiveId" clId="{0A7B036E-1DF5-4F0B-825A-ADB06D805479}" dt="2024-01-24T15:07:48.212" v="1" actId="34135"/>
          <ac:spMkLst>
            <pc:docMk/>
            <pc:sldMk cId="3581176536" sldId="262"/>
            <ac:spMk id="55" creationId="{F604F53B-173A-BBAB-B854-A49BE5FB9C93}"/>
          </ac:spMkLst>
        </pc:spChg>
        <pc:spChg chg="mod">
          <ac:chgData name="Timo Luebbing" userId="3558e4686926b9e5" providerId="LiveId" clId="{0A7B036E-1DF5-4F0B-825A-ADB06D805479}" dt="2024-01-24T15:07:48.212" v="1" actId="34135"/>
          <ac:spMkLst>
            <pc:docMk/>
            <pc:sldMk cId="3581176536" sldId="262"/>
            <ac:spMk id="63" creationId="{E98F40B3-9CE7-179C-0625-6B0660A623E0}"/>
          </ac:spMkLst>
        </pc:spChg>
        <pc:spChg chg="mod">
          <ac:chgData name="Timo Luebbing" userId="3558e4686926b9e5" providerId="LiveId" clId="{0A7B036E-1DF5-4F0B-825A-ADB06D805479}" dt="2024-01-24T15:07:48.212" v="1" actId="34135"/>
          <ac:spMkLst>
            <pc:docMk/>
            <pc:sldMk cId="3581176536" sldId="262"/>
            <ac:spMk id="95" creationId="{4BAB289C-338E-D187-0D23-56EB87272BC9}"/>
          </ac:spMkLst>
        </pc:spChg>
        <pc:spChg chg="mod">
          <ac:chgData name="Timo Luebbing" userId="3558e4686926b9e5" providerId="LiveId" clId="{0A7B036E-1DF5-4F0B-825A-ADB06D805479}" dt="2024-01-24T15:07:48.212" v="1" actId="34135"/>
          <ac:spMkLst>
            <pc:docMk/>
            <pc:sldMk cId="3581176536" sldId="262"/>
            <ac:spMk id="96" creationId="{6B59233C-3899-6AF5-17E5-3E0CFD0FCB64}"/>
          </ac:spMkLst>
        </pc:spChg>
        <pc:spChg chg="mod">
          <ac:chgData name="Timo Luebbing" userId="3558e4686926b9e5" providerId="LiveId" clId="{0A7B036E-1DF5-4F0B-825A-ADB06D805479}" dt="2024-01-24T15:07:48.212" v="1" actId="34135"/>
          <ac:spMkLst>
            <pc:docMk/>
            <pc:sldMk cId="3581176536" sldId="262"/>
            <ac:spMk id="102" creationId="{5D2F1159-4804-4027-EB65-A7D8565F5663}"/>
          </ac:spMkLst>
        </pc:spChg>
        <pc:spChg chg="mod">
          <ac:chgData name="Timo Luebbing" userId="3558e4686926b9e5" providerId="LiveId" clId="{0A7B036E-1DF5-4F0B-825A-ADB06D805479}" dt="2024-01-24T15:07:48.212" v="1" actId="34135"/>
          <ac:spMkLst>
            <pc:docMk/>
            <pc:sldMk cId="3581176536" sldId="262"/>
            <ac:spMk id="103" creationId="{878D24DD-9A23-A7C5-5AC9-3DA2D8F48C3D}"/>
          </ac:spMkLst>
        </pc:spChg>
        <pc:spChg chg="mod">
          <ac:chgData name="Timo Luebbing" userId="3558e4686926b9e5" providerId="LiveId" clId="{0A7B036E-1DF5-4F0B-825A-ADB06D805479}" dt="2024-01-24T15:07:48.212" v="1" actId="34135"/>
          <ac:spMkLst>
            <pc:docMk/>
            <pc:sldMk cId="3581176536" sldId="262"/>
            <ac:spMk id="104" creationId="{A3E1D09B-6D25-1C7B-63F2-F10FE595C5A7}"/>
          </ac:spMkLst>
        </pc:spChg>
        <pc:spChg chg="mod">
          <ac:chgData name="Timo Luebbing" userId="3558e4686926b9e5" providerId="LiveId" clId="{0A7B036E-1DF5-4F0B-825A-ADB06D805479}" dt="2024-01-24T15:07:48.212" v="1" actId="34135"/>
          <ac:spMkLst>
            <pc:docMk/>
            <pc:sldMk cId="3581176536" sldId="262"/>
            <ac:spMk id="106" creationId="{ACD1F40E-19CF-7D95-E324-85199DCB6330}"/>
          </ac:spMkLst>
        </pc:spChg>
        <pc:grpChg chg="mod">
          <ac:chgData name="Timo Luebbing" userId="3558e4686926b9e5" providerId="LiveId" clId="{0A7B036E-1DF5-4F0B-825A-ADB06D805479}" dt="2024-01-24T15:07:48.212" v="1" actId="34135"/>
          <ac:grpSpMkLst>
            <pc:docMk/>
            <pc:sldMk cId="3581176536" sldId="262"/>
            <ac:grpSpMk id="88" creationId="{95316E46-944E-E705-F096-0512C8FB4572}"/>
          </ac:grpSpMkLst>
        </pc:grpChg>
        <pc:grpChg chg="mod">
          <ac:chgData name="Timo Luebbing" userId="3558e4686926b9e5" providerId="LiveId" clId="{0A7B036E-1DF5-4F0B-825A-ADB06D805479}" dt="2024-01-24T15:07:48.212" v="1" actId="34135"/>
          <ac:grpSpMkLst>
            <pc:docMk/>
            <pc:sldMk cId="3581176536" sldId="262"/>
            <ac:grpSpMk id="108" creationId="{3522A103-4097-B990-680B-24D1583D9BEF}"/>
          </ac:grpSpMkLst>
        </pc:grpChg>
        <pc:picChg chg="mod">
          <ac:chgData name="Timo Luebbing" userId="3558e4686926b9e5" providerId="LiveId" clId="{0A7B036E-1DF5-4F0B-825A-ADB06D805479}" dt="2024-01-24T15:07:48.212" v="1" actId="34135"/>
          <ac:picMkLst>
            <pc:docMk/>
            <pc:sldMk cId="3581176536" sldId="262"/>
            <ac:picMk id="77" creationId="{A6C7A90A-BE5E-2B3A-E34A-46CD63AC1DA6}"/>
          </ac:picMkLst>
        </pc:picChg>
        <pc:cxnChg chg="mod">
          <ac:chgData name="Timo Luebbing" userId="3558e4686926b9e5" providerId="LiveId" clId="{0A7B036E-1DF5-4F0B-825A-ADB06D805479}" dt="2024-01-24T15:07:48.212" v="1" actId="34135"/>
          <ac:cxnSpMkLst>
            <pc:docMk/>
            <pc:sldMk cId="3581176536" sldId="262"/>
            <ac:cxnSpMk id="8" creationId="{8D47468F-9B08-D632-678F-169F53FD2FE5}"/>
          </ac:cxnSpMkLst>
        </pc:cxnChg>
        <pc:cxnChg chg="mod">
          <ac:chgData name="Timo Luebbing" userId="3558e4686926b9e5" providerId="LiveId" clId="{0A7B036E-1DF5-4F0B-825A-ADB06D805479}" dt="2024-01-24T15:07:48.212" v="1" actId="34135"/>
          <ac:cxnSpMkLst>
            <pc:docMk/>
            <pc:sldMk cId="3581176536" sldId="262"/>
            <ac:cxnSpMk id="18" creationId="{57123646-3BF5-FB1F-D831-85FF3B0F8DA0}"/>
          </ac:cxnSpMkLst>
        </pc:cxnChg>
        <pc:cxnChg chg="mod">
          <ac:chgData name="Timo Luebbing" userId="3558e4686926b9e5" providerId="LiveId" clId="{0A7B036E-1DF5-4F0B-825A-ADB06D805479}" dt="2024-01-24T15:07:48.212" v="1" actId="34135"/>
          <ac:cxnSpMkLst>
            <pc:docMk/>
            <pc:sldMk cId="3581176536" sldId="262"/>
            <ac:cxnSpMk id="24" creationId="{9EC979D4-BA88-8BF3-678B-43234DE3C8F5}"/>
          </ac:cxnSpMkLst>
        </pc:cxnChg>
        <pc:cxnChg chg="mod">
          <ac:chgData name="Timo Luebbing" userId="3558e4686926b9e5" providerId="LiveId" clId="{0A7B036E-1DF5-4F0B-825A-ADB06D805479}" dt="2024-01-24T15:07:48.212" v="1" actId="34135"/>
          <ac:cxnSpMkLst>
            <pc:docMk/>
            <pc:sldMk cId="3581176536" sldId="262"/>
            <ac:cxnSpMk id="26" creationId="{259561A4-07CB-0060-0BF5-29DCF2C62C96}"/>
          </ac:cxnSpMkLst>
        </pc:cxnChg>
      </pc:sldChg>
      <pc:sldChg chg="addSp modSp add">
        <pc:chgData name="Timo Luebbing" userId="3558e4686926b9e5" providerId="LiveId" clId="{0A7B036E-1DF5-4F0B-825A-ADB06D805479}" dt="2024-01-24T15:10:36.664" v="5" actId="164"/>
        <pc:sldMkLst>
          <pc:docMk/>
          <pc:sldMk cId="547682089" sldId="263"/>
        </pc:sldMkLst>
        <pc:grpChg chg="add mod">
          <ac:chgData name="Timo Luebbing" userId="3558e4686926b9e5" providerId="LiveId" clId="{0A7B036E-1DF5-4F0B-825A-ADB06D805479}" dt="2024-01-24T15:10:36.664" v="5" actId="164"/>
          <ac:grpSpMkLst>
            <pc:docMk/>
            <pc:sldMk cId="547682089" sldId="263"/>
            <ac:grpSpMk id="2" creationId="{9CCF46ED-A521-92FA-E57B-BEC75CA1F013}"/>
          </ac:grpSpMkLst>
        </pc:grpChg>
        <pc:grpChg chg="mod">
          <ac:chgData name="Timo Luebbing" userId="3558e4686926b9e5" providerId="LiveId" clId="{0A7B036E-1DF5-4F0B-825A-ADB06D805479}" dt="2024-01-24T15:10:36.664" v="5" actId="164"/>
          <ac:grpSpMkLst>
            <pc:docMk/>
            <pc:sldMk cId="547682089" sldId="263"/>
            <ac:grpSpMk id="4" creationId="{F699F651-2036-1292-42F8-9CD37D38C211}"/>
          </ac:grpSpMkLst>
        </pc:grpChg>
        <pc:grpChg chg="mod">
          <ac:chgData name="Timo Luebbing" userId="3558e4686926b9e5" providerId="LiveId" clId="{0A7B036E-1DF5-4F0B-825A-ADB06D805479}" dt="2024-01-24T15:10:36.664" v="5" actId="164"/>
          <ac:grpSpMkLst>
            <pc:docMk/>
            <pc:sldMk cId="547682089" sldId="263"/>
            <ac:grpSpMk id="108" creationId="{3522A103-4097-B990-680B-24D1583D9BEF}"/>
          </ac:grpSpMkLst>
        </pc:grpChg>
      </pc:sldChg>
      <pc:sldChg chg="addSp delSp modSp new mod">
        <pc:chgData name="Timo Luebbing" userId="3558e4686926b9e5" providerId="LiveId" clId="{0A7B036E-1DF5-4F0B-825A-ADB06D805479}" dt="2024-01-24T15:15:29.478" v="14" actId="1076"/>
        <pc:sldMkLst>
          <pc:docMk/>
          <pc:sldMk cId="3565622246" sldId="264"/>
        </pc:sldMkLst>
        <pc:spChg chg="del">
          <ac:chgData name="Timo Luebbing" userId="3558e4686926b9e5" providerId="LiveId" clId="{0A7B036E-1DF5-4F0B-825A-ADB06D805479}" dt="2024-01-24T15:14:05.447" v="8" actId="478"/>
          <ac:spMkLst>
            <pc:docMk/>
            <pc:sldMk cId="3565622246" sldId="264"/>
            <ac:spMk id="2" creationId="{C55C7812-C1BC-734F-7E9F-8EBBEADE2A95}"/>
          </ac:spMkLst>
        </pc:spChg>
        <pc:spChg chg="del">
          <ac:chgData name="Timo Luebbing" userId="3558e4686926b9e5" providerId="LiveId" clId="{0A7B036E-1DF5-4F0B-825A-ADB06D805479}" dt="2024-01-24T15:14:03.673" v="7" actId="478"/>
          <ac:spMkLst>
            <pc:docMk/>
            <pc:sldMk cId="3565622246" sldId="264"/>
            <ac:spMk id="3" creationId="{D1013452-8747-5B4A-A623-834F0BBA4ED2}"/>
          </ac:spMkLst>
        </pc:spChg>
        <pc:picChg chg="add mod modCrop">
          <ac:chgData name="Timo Luebbing" userId="3558e4686926b9e5" providerId="LiveId" clId="{0A7B036E-1DF5-4F0B-825A-ADB06D805479}" dt="2024-01-24T15:15:29.478" v="14" actId="1076"/>
          <ac:picMkLst>
            <pc:docMk/>
            <pc:sldMk cId="3565622246" sldId="264"/>
            <ac:picMk id="5" creationId="{B370A674-ED61-BFEF-6DFF-460B43BEBC6E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CC2838-5005-67A5-DD35-441D0CFD57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B8D012D-BB26-71C4-984A-3916885839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9417C6-5F9A-0480-83D1-F640F7CEC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60BD0D-7E96-53FB-8FB7-623512603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A7D959-136C-C286-073F-56D577C1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31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CF53E-3675-14F3-7A4F-2552C801F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1A279CC-53D6-2F1A-E592-D568E759FE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6E3F46-52C2-14B9-599F-6CF6D51A9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6D3878-11A5-ECBA-CF87-65C72D2D4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85EEC9-9720-0791-5096-9FA73F9EB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451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68F262E-BCCF-C484-22B8-80C6675B4C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B58705E-A5DC-FA53-BD12-DB3F367C57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DB755D-1CD7-42AF-45C1-0723EF5D1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9869F9E-6227-79C3-449B-6C8A68EF1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F79CE2F-DE2A-86E3-5F6D-26F409A59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99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C7FC88-6A61-AD94-EF58-FD9011B47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8AFA62-992B-8A63-A660-10A9395FD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1D283B-4B11-0684-C250-E083DC39D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FA7D97-B622-B2F0-50E5-D88CA80E1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50CA36A-9DA7-4F3E-B6AA-6EF878C78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53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4F3057-EA3A-3A49-B23D-4AAFA43E6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2A1EF3-EB15-2815-A457-1DFD45C6E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71B1D94-E819-40DE-445B-BBF655564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EC8EA4-8879-07E3-22FB-BD09A2D1F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8FB0F37-CB33-2E94-9B39-F3D5D8712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146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F4DF93-ECDA-B150-73CD-AF6C00953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CFE7C4-C86C-EC6C-D9A4-C947F4703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B213B2-6C67-1BB0-A556-BBE6C7FCF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81F8FE7-391E-BAD7-B1AB-617A69030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B184CE-30C4-5729-A7DD-88FA7DD74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423826A-3D68-0407-3998-7E5D60D9A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430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98FC29-5ECB-A02E-AEE2-BA9C67833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83CB08-7BC3-559C-4722-801C6344C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11EB58F-C94E-8A50-D937-DE5B0985CC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F12FCA5-63F8-BC32-265A-9F514410D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148833D-BD40-7168-EE8F-A56FCF22DA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FA9E065-D11A-B465-0B98-461F0EA30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891808E-2F2A-C048-DB62-A9936B3B2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49C397A-1A1E-6DC5-202E-1E5B70DC6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429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8DF6D8-831E-8BB3-0C85-B4F21A7A7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3FF02D7-F0AB-309F-E5DE-FF3B759AC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8350657-7303-B9A5-3D97-F91EDA73F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539AB1F-62BB-7315-493A-EC2A45252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24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A273F4C-18F8-C102-E48D-6AF836584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AE6BD98-0F90-85D3-A89D-AF803E1A0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5B9BA1F-042F-B563-C63D-9FF028198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57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AB7907-14CC-46F6-C83C-3C1499FD7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BA1B81-E351-464D-D89E-BA38A5ACF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7185AF6-3FFF-A70C-7DFC-C809C4B0A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58FE5F0-F615-9AD8-8262-058A64D60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4A66E1-96F9-F49F-48BC-0C88FC762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0FC8EB7-C786-8996-8E9C-557E86A0F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4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C27EEB-3DAB-450F-52AF-2BC385747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CDAA5E0-F308-D3F1-576F-C01AB9F24E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B02AD94-CBFC-6D96-B687-204784D9F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9579D09-9D1B-A67E-4C35-960A93087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36C6595-22E6-D68C-FBC4-0A4A2FBDB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69854F6-A689-A703-C6AF-9CCB5DC3C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13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42EAA27-9483-5E82-41D1-C0638B4CA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E386FAD-FEEC-7743-D9B3-A3FD9D6F1C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ABED74-AEDF-49AC-87D0-53E40B1870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051AD-6864-4CE5-A7E8-B2ED4A549806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8D0B2A-E3EF-3D93-03B9-61775AB33B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5AFD430-8C5D-0F19-3EB8-2FE075F21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D06BF-41B5-4C04-8E3C-F6A5E2919A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924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64D24C13-8D99-2E77-8C01-6D91C5C31BD2}"/>
              </a:ext>
            </a:extLst>
          </p:cNvPr>
          <p:cNvGrpSpPr/>
          <p:nvPr/>
        </p:nvGrpSpPr>
        <p:grpSpPr>
          <a:xfrm>
            <a:off x="3289189" y="590464"/>
            <a:ext cx="5368106" cy="5400000"/>
            <a:chOff x="3289189" y="590464"/>
            <a:chExt cx="5368106" cy="5400000"/>
          </a:xfrm>
        </p:grpSpPr>
        <p:grpSp>
          <p:nvGrpSpPr>
            <p:cNvPr id="108" name="Gruppieren 107">
              <a:extLst>
                <a:ext uri="{FF2B5EF4-FFF2-40B4-BE49-F238E27FC236}">
                  <a16:creationId xmlns:a16="http://schemas.microsoft.com/office/drawing/2014/main" id="{3522A103-4097-B990-680B-24D1583D9BEF}"/>
                </a:ext>
              </a:extLst>
            </p:cNvPr>
            <p:cNvGrpSpPr>
              <a:grpSpLocks/>
            </p:cNvGrpSpPr>
            <p:nvPr/>
          </p:nvGrpSpPr>
          <p:grpSpPr>
            <a:xfrm>
              <a:off x="3289189" y="590464"/>
              <a:ext cx="5368106" cy="5400000"/>
              <a:chOff x="1416000" y="-403835"/>
              <a:chExt cx="9360000" cy="9360000"/>
            </a:xfrm>
          </p:grpSpPr>
          <p:grpSp>
            <p:nvGrpSpPr>
              <p:cNvPr id="88" name="Gruppieren 87">
                <a:extLst>
                  <a:ext uri="{FF2B5EF4-FFF2-40B4-BE49-F238E27FC236}">
                    <a16:creationId xmlns:a16="http://schemas.microsoft.com/office/drawing/2014/main" id="{95316E46-944E-E705-F096-0512C8FB4572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416000" y="-403835"/>
                <a:ext cx="9360000" cy="9360000"/>
                <a:chOff x="-2278211" y="-549107"/>
                <a:chExt cx="9360000" cy="9360000"/>
              </a:xfrm>
            </p:grpSpPr>
            <p:sp>
              <p:nvSpPr>
                <p:cNvPr id="63" name="Ellipse 62">
                  <a:extLst>
                    <a:ext uri="{FF2B5EF4-FFF2-40B4-BE49-F238E27FC236}">
                      <a16:creationId xmlns:a16="http://schemas.microsoft.com/office/drawing/2014/main" id="{E98F40B3-9CE7-179C-0625-6B0660A623E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-2278211" y="-549107"/>
                  <a:ext cx="9360000" cy="936000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Ellipse 11">
                  <a:extLst>
                    <a:ext uri="{FF2B5EF4-FFF2-40B4-BE49-F238E27FC236}">
                      <a16:creationId xmlns:a16="http://schemas.microsoft.com/office/drawing/2014/main" id="{F812A336-0D91-D6DA-E487-A410B7A87CA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14753" y="2061750"/>
                  <a:ext cx="4320000" cy="43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5" name="Ellipse 54">
                  <a:extLst>
                    <a:ext uri="{FF2B5EF4-FFF2-40B4-BE49-F238E27FC236}">
                      <a16:creationId xmlns:a16="http://schemas.microsoft.com/office/drawing/2014/main" id="{F604F53B-173A-BBAB-B854-A49BE5FB9C9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91619" y="1917750"/>
                  <a:ext cx="4464000" cy="4464001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77" name="Grafik 76">
                  <a:extLst>
                    <a:ext uri="{FF2B5EF4-FFF2-40B4-BE49-F238E27FC236}">
                      <a16:creationId xmlns:a16="http://schemas.microsoft.com/office/drawing/2014/main" id="{A6C7A90A-BE5E-2B3A-E34A-46CD63AC1D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2097" t="2289" r="2494" b="2302"/>
                <a:stretch/>
              </p:blipFill>
              <p:spPr>
                <a:xfrm>
                  <a:off x="258663" y="1987144"/>
                  <a:ext cx="4319999" cy="4320001"/>
                </a:xfrm>
                <a:prstGeom prst="ellipse">
                  <a:avLst/>
                </a:prstGeom>
              </p:spPr>
            </p:pic>
            <p:cxnSp>
              <p:nvCxnSpPr>
                <p:cNvPr id="8" name="Gerader Verbinder 7">
                  <a:extLst>
                    <a:ext uri="{FF2B5EF4-FFF2-40B4-BE49-F238E27FC236}">
                      <a16:creationId xmlns:a16="http://schemas.microsoft.com/office/drawing/2014/main" id="{8D47468F-9B08-D632-678F-169F53FD2FE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4752" y="-296240"/>
                  <a:ext cx="6674545" cy="5349675"/>
                </a:xfrm>
                <a:prstGeom prst="line">
                  <a:avLst/>
                </a:prstGeom>
                <a:ln w="19050">
                  <a:solidFill>
                    <a:srgbClr val="0069AA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Gerader Verbinder 25">
                  <a:extLst>
                    <a:ext uri="{FF2B5EF4-FFF2-40B4-BE49-F238E27FC236}">
                      <a16:creationId xmlns:a16="http://schemas.microsoft.com/office/drawing/2014/main" id="{259561A4-07CB-0060-0BF5-29DCF2C62C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34365" y="1492779"/>
                  <a:ext cx="3840785" cy="2656971"/>
                </a:xfrm>
                <a:prstGeom prst="line">
                  <a:avLst/>
                </a:prstGeom>
                <a:ln w="19050">
                  <a:solidFill>
                    <a:srgbClr val="8D2D39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Gerader Verbinder 23">
                  <a:extLst>
                    <a:ext uri="{FF2B5EF4-FFF2-40B4-BE49-F238E27FC236}">
                      <a16:creationId xmlns:a16="http://schemas.microsoft.com/office/drawing/2014/main" id="{9EC979D4-BA88-8BF3-678B-43234DE3C8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34365" y="-169228"/>
                  <a:ext cx="1781381" cy="4318978"/>
                </a:xfrm>
                <a:prstGeom prst="line">
                  <a:avLst/>
                </a:prstGeom>
                <a:ln w="19050">
                  <a:solidFill>
                    <a:srgbClr val="8D2D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Gerader Verbinder 17">
                  <a:extLst>
                    <a:ext uri="{FF2B5EF4-FFF2-40B4-BE49-F238E27FC236}">
                      <a16:creationId xmlns:a16="http://schemas.microsoft.com/office/drawing/2014/main" id="{57123646-3BF5-FB1F-D831-85FF3B0F8D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52318" y="474662"/>
                  <a:ext cx="2862332" cy="3656231"/>
                </a:xfrm>
                <a:prstGeom prst="line">
                  <a:avLst/>
                </a:prstGeom>
                <a:ln w="19050">
                  <a:solidFill>
                    <a:srgbClr val="0069AA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5" name="Bogen 94">
                <a:extLst>
                  <a:ext uri="{FF2B5EF4-FFF2-40B4-BE49-F238E27FC236}">
                    <a16:creationId xmlns:a16="http://schemas.microsoft.com/office/drawing/2014/main" id="{4BAB289C-338E-D187-0D23-56EB87272BC9}"/>
                  </a:ext>
                </a:extLst>
              </p:cNvPr>
              <p:cNvSpPr>
                <a:spLocks/>
              </p:cNvSpPr>
              <p:nvPr/>
            </p:nvSpPr>
            <p:spPr>
              <a:xfrm rot="422223">
                <a:off x="6786825" y="3286264"/>
                <a:ext cx="413033" cy="404323"/>
              </a:xfrm>
              <a:prstGeom prst="arc">
                <a:avLst>
                  <a:gd name="adj1" fmla="val 14235875"/>
                  <a:gd name="adj2" fmla="val 1079874"/>
                </a:avLst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0000"/>
                  </a:solidFill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6" name="Textfeld 95">
                    <a:extLst>
                      <a:ext uri="{FF2B5EF4-FFF2-40B4-BE49-F238E27FC236}">
                        <a16:creationId xmlns:a16="http://schemas.microsoft.com/office/drawing/2014/main" id="{6B59233C-3899-6AF5-17E5-3E0CFD0FCB64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6812184" y="3248357"/>
                    <a:ext cx="181156" cy="4801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2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</m:t>
                          </m:r>
                        </m:oMath>
                      </m:oMathPara>
                    </a14:m>
                    <a:endParaRPr lang="en-US" sz="900" b="1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96" name="Textfeld 95">
                    <a:extLst>
                      <a:ext uri="{FF2B5EF4-FFF2-40B4-BE49-F238E27FC236}">
                        <a16:creationId xmlns:a16="http://schemas.microsoft.com/office/drawing/2014/main" id="{6B59233C-3899-6AF5-17E5-3E0CFD0FCB6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812184" y="3248357"/>
                    <a:ext cx="181156" cy="4801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r="-64706"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02" name="Bogen 101">
                <a:extLst>
                  <a:ext uri="{FF2B5EF4-FFF2-40B4-BE49-F238E27FC236}">
                    <a16:creationId xmlns:a16="http://schemas.microsoft.com/office/drawing/2014/main" id="{5D2F1159-4804-4027-EB65-A7D8565F5663}"/>
                  </a:ext>
                </a:extLst>
              </p:cNvPr>
              <p:cNvSpPr>
                <a:spLocks/>
              </p:cNvSpPr>
              <p:nvPr/>
            </p:nvSpPr>
            <p:spPr>
              <a:xfrm rot="2112522">
                <a:off x="7252690" y="2455386"/>
                <a:ext cx="360000" cy="360000"/>
              </a:xfrm>
              <a:prstGeom prst="arc">
                <a:avLst/>
              </a:prstGeom>
              <a:ln w="12700">
                <a:solidFill>
                  <a:srgbClr val="0069A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103" name="Bogen 102">
                <a:extLst>
                  <a:ext uri="{FF2B5EF4-FFF2-40B4-BE49-F238E27FC236}">
                    <a16:creationId xmlns:a16="http://schemas.microsoft.com/office/drawing/2014/main" id="{878D24DD-9A23-A7C5-5AC9-3DA2D8F48C3D}"/>
                  </a:ext>
                </a:extLst>
              </p:cNvPr>
              <p:cNvSpPr>
                <a:spLocks/>
              </p:cNvSpPr>
              <p:nvPr/>
            </p:nvSpPr>
            <p:spPr>
              <a:xfrm rot="7845321">
                <a:off x="7267634" y="2436533"/>
                <a:ext cx="359999" cy="360001"/>
              </a:xfrm>
              <a:prstGeom prst="arc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04" name="Textfeld 103">
                <a:extLst>
                  <a:ext uri="{FF2B5EF4-FFF2-40B4-BE49-F238E27FC236}">
                    <a16:creationId xmlns:a16="http://schemas.microsoft.com/office/drawing/2014/main" id="{A3E1D09B-6D25-1C7B-63F2-F10FE595C5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332078" y="2297608"/>
                <a:ext cx="130778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.</a:t>
                </a:r>
              </a:p>
            </p:txBody>
          </p:sp>
          <p:sp>
            <p:nvSpPr>
              <p:cNvPr id="106" name="Textfeld 105">
                <a:extLst>
                  <a:ext uri="{FF2B5EF4-FFF2-40B4-BE49-F238E27FC236}">
                    <a16:creationId xmlns:a16="http://schemas.microsoft.com/office/drawing/2014/main" id="{ACD1F40E-19CF-7D95-E324-85199DCB633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337486" y="2172550"/>
                <a:ext cx="332015" cy="6401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69AA"/>
                    </a:solidFill>
                  </a:rPr>
                  <a:t>.</a:t>
                </a:r>
              </a:p>
            </p:txBody>
          </p:sp>
        </p:grp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F699F651-2036-1292-42F8-9CD37D38C211}"/>
                </a:ext>
              </a:extLst>
            </p:cNvPr>
            <p:cNvGrpSpPr/>
            <p:nvPr/>
          </p:nvGrpSpPr>
          <p:grpSpPr>
            <a:xfrm>
              <a:off x="6010449" y="2327903"/>
              <a:ext cx="1030205" cy="963799"/>
              <a:chOff x="6010449" y="2327903"/>
              <a:chExt cx="1030205" cy="963799"/>
            </a:xfrm>
          </p:grpSpPr>
          <p:cxnSp>
            <p:nvCxnSpPr>
              <p:cNvPr id="3" name="Gerader Verbinder 2">
                <a:extLst>
                  <a:ext uri="{FF2B5EF4-FFF2-40B4-BE49-F238E27FC236}">
                    <a16:creationId xmlns:a16="http://schemas.microsoft.com/office/drawing/2014/main" id="{257E818C-94A9-F63F-5F7B-F8E7DF68DD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10449" y="2334448"/>
                <a:ext cx="734703" cy="9530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Textfeld 12">
                    <a:extLst>
                      <a:ext uri="{FF2B5EF4-FFF2-40B4-BE49-F238E27FC236}">
                        <a16:creationId xmlns:a16="http://schemas.microsoft.com/office/drawing/2014/main" id="{BD2E4593-BFDF-F945-F20C-36C7C1857B1B}"/>
                      </a:ext>
                    </a:extLst>
                  </p:cNvPr>
                  <p:cNvSpPr txBox="1"/>
                  <p:nvPr/>
                </p:nvSpPr>
                <p:spPr>
                  <a:xfrm>
                    <a:off x="6375324" y="2406476"/>
                    <a:ext cx="128816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oMath>
                      </m:oMathPara>
                    </a14:m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3" name="Textfeld 12">
                    <a:extLst>
                      <a:ext uri="{FF2B5EF4-FFF2-40B4-BE49-F238E27FC236}">
                        <a16:creationId xmlns:a16="http://schemas.microsoft.com/office/drawing/2014/main" id="{BD2E4593-BFDF-F945-F20C-36C7C1857B1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75324" y="2406476"/>
                    <a:ext cx="128816" cy="26161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r="-2857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" name="Gerader Verbinder 18">
                <a:extLst>
                  <a:ext uri="{FF2B5EF4-FFF2-40B4-BE49-F238E27FC236}">
                    <a16:creationId xmlns:a16="http://schemas.microsoft.com/office/drawing/2014/main" id="{968459A8-12ED-E91A-0D8E-CC52B55B30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10449" y="2568079"/>
                <a:ext cx="1030205" cy="72362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Gerader Verbinder 24">
                <a:extLst>
                  <a:ext uri="{FF2B5EF4-FFF2-40B4-BE49-F238E27FC236}">
                    <a16:creationId xmlns:a16="http://schemas.microsoft.com/office/drawing/2014/main" id="{5E04FC80-B8EB-4E31-AA53-994E1C9A53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42986" y="2327903"/>
                <a:ext cx="294673" cy="23949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5" name="Textfeld 34">
                    <a:extLst>
                      <a:ext uri="{FF2B5EF4-FFF2-40B4-BE49-F238E27FC236}">
                        <a16:creationId xmlns:a16="http://schemas.microsoft.com/office/drawing/2014/main" id="{6B406F29-934E-6C63-D943-6045837739A8}"/>
                      </a:ext>
                    </a:extLst>
                  </p:cNvPr>
                  <p:cNvSpPr txBox="1"/>
                  <p:nvPr/>
                </p:nvSpPr>
                <p:spPr>
                  <a:xfrm>
                    <a:off x="6283720" y="2955753"/>
                    <a:ext cx="532051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0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10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0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oMath>
                      </m:oMathPara>
                    </a14:m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5" name="Textfeld 34">
                    <a:extLst>
                      <a:ext uri="{FF2B5EF4-FFF2-40B4-BE49-F238E27FC236}">
                        <a16:creationId xmlns:a16="http://schemas.microsoft.com/office/drawing/2014/main" id="{6B406F29-934E-6C63-D943-6045837739A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283720" y="2955753"/>
                    <a:ext cx="532051" cy="246221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3581176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F25FAAEB-2ABF-8EF9-EE26-FB956CAAC0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397" b="39244"/>
          <a:stretch/>
        </p:blipFill>
        <p:spPr>
          <a:xfrm>
            <a:off x="3855563" y="1140644"/>
            <a:ext cx="4130663" cy="416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17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9CCF46ED-A521-92FA-E57B-BEC75CA1F013}"/>
              </a:ext>
            </a:extLst>
          </p:cNvPr>
          <p:cNvGrpSpPr/>
          <p:nvPr/>
        </p:nvGrpSpPr>
        <p:grpSpPr>
          <a:xfrm>
            <a:off x="3289189" y="590464"/>
            <a:ext cx="5400000" cy="5400000"/>
            <a:chOff x="3289189" y="590464"/>
            <a:chExt cx="5400000" cy="5400000"/>
          </a:xfrm>
        </p:grpSpPr>
        <p:grpSp>
          <p:nvGrpSpPr>
            <p:cNvPr id="108" name="Gruppieren 107">
              <a:extLst>
                <a:ext uri="{FF2B5EF4-FFF2-40B4-BE49-F238E27FC236}">
                  <a16:creationId xmlns:a16="http://schemas.microsoft.com/office/drawing/2014/main" id="{3522A103-4097-B990-680B-24D1583D9BEF}"/>
                </a:ext>
              </a:extLst>
            </p:cNvPr>
            <p:cNvGrpSpPr>
              <a:grpSpLocks/>
            </p:cNvGrpSpPr>
            <p:nvPr/>
          </p:nvGrpSpPr>
          <p:grpSpPr>
            <a:xfrm>
              <a:off x="3289189" y="590464"/>
              <a:ext cx="5400000" cy="5400000"/>
              <a:chOff x="1416000" y="-403835"/>
              <a:chExt cx="9415611" cy="9360000"/>
            </a:xfrm>
          </p:grpSpPr>
          <p:grpSp>
            <p:nvGrpSpPr>
              <p:cNvPr id="88" name="Gruppieren 87">
                <a:extLst>
                  <a:ext uri="{FF2B5EF4-FFF2-40B4-BE49-F238E27FC236}">
                    <a16:creationId xmlns:a16="http://schemas.microsoft.com/office/drawing/2014/main" id="{95316E46-944E-E705-F096-0512C8FB4572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416000" y="-403835"/>
                <a:ext cx="9415611" cy="9360000"/>
                <a:chOff x="-2278211" y="-549107"/>
                <a:chExt cx="9415611" cy="9360000"/>
              </a:xfrm>
            </p:grpSpPr>
            <p:sp>
              <p:nvSpPr>
                <p:cNvPr id="63" name="Ellipse 62">
                  <a:extLst>
                    <a:ext uri="{FF2B5EF4-FFF2-40B4-BE49-F238E27FC236}">
                      <a16:creationId xmlns:a16="http://schemas.microsoft.com/office/drawing/2014/main" id="{E98F40B3-9CE7-179C-0625-6B0660A623E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-2278211" y="-549107"/>
                  <a:ext cx="9360000" cy="936000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Ellipse 11">
                  <a:extLst>
                    <a:ext uri="{FF2B5EF4-FFF2-40B4-BE49-F238E27FC236}">
                      <a16:creationId xmlns:a16="http://schemas.microsoft.com/office/drawing/2014/main" id="{F812A336-0D91-D6DA-E487-A410B7A87CA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14753" y="2061750"/>
                  <a:ext cx="4320000" cy="43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5" name="Ellipse 54">
                  <a:extLst>
                    <a:ext uri="{FF2B5EF4-FFF2-40B4-BE49-F238E27FC236}">
                      <a16:creationId xmlns:a16="http://schemas.microsoft.com/office/drawing/2014/main" id="{F604F53B-173A-BBAB-B854-A49BE5FB9C9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91619" y="1917750"/>
                  <a:ext cx="4464000" cy="4464001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77" name="Grafik 76">
                  <a:extLst>
                    <a:ext uri="{FF2B5EF4-FFF2-40B4-BE49-F238E27FC236}">
                      <a16:creationId xmlns:a16="http://schemas.microsoft.com/office/drawing/2014/main" id="{A6C7A90A-BE5E-2B3A-E34A-46CD63AC1D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2097" t="2289" r="2494" b="2302"/>
                <a:stretch/>
              </p:blipFill>
              <p:spPr>
                <a:xfrm>
                  <a:off x="258663" y="1987144"/>
                  <a:ext cx="4319999" cy="4320001"/>
                </a:xfrm>
                <a:prstGeom prst="ellipse">
                  <a:avLst/>
                </a:prstGeom>
              </p:spPr>
            </p:pic>
            <p:cxnSp>
              <p:nvCxnSpPr>
                <p:cNvPr id="8" name="Gerader Verbinder 7">
                  <a:extLst>
                    <a:ext uri="{FF2B5EF4-FFF2-40B4-BE49-F238E27FC236}">
                      <a16:creationId xmlns:a16="http://schemas.microsoft.com/office/drawing/2014/main" id="{8D47468F-9B08-D632-678F-169F53FD2FE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4752" y="-296240"/>
                  <a:ext cx="6822648" cy="5472390"/>
                </a:xfrm>
                <a:prstGeom prst="line">
                  <a:avLst/>
                </a:prstGeom>
                <a:ln w="19050">
                  <a:solidFill>
                    <a:srgbClr val="0069AA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Gerader Verbinder 25">
                  <a:extLst>
                    <a:ext uri="{FF2B5EF4-FFF2-40B4-BE49-F238E27FC236}">
                      <a16:creationId xmlns:a16="http://schemas.microsoft.com/office/drawing/2014/main" id="{259561A4-07CB-0060-0BF5-29DCF2C62C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22118" y="1272645"/>
                  <a:ext cx="4168586" cy="2898969"/>
                </a:xfrm>
                <a:prstGeom prst="line">
                  <a:avLst/>
                </a:prstGeom>
                <a:ln w="19050">
                  <a:solidFill>
                    <a:srgbClr val="8D2D39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Gerader Verbinder 23">
                  <a:extLst>
                    <a:ext uri="{FF2B5EF4-FFF2-40B4-BE49-F238E27FC236}">
                      <a16:creationId xmlns:a16="http://schemas.microsoft.com/office/drawing/2014/main" id="{9EC979D4-BA88-8BF3-678B-43234DE3C8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34365" y="-549107"/>
                  <a:ext cx="1929447" cy="4698857"/>
                </a:xfrm>
                <a:prstGeom prst="line">
                  <a:avLst/>
                </a:prstGeom>
                <a:ln w="19050">
                  <a:solidFill>
                    <a:srgbClr val="8D2D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Gerader Verbinder 17">
                  <a:extLst>
                    <a:ext uri="{FF2B5EF4-FFF2-40B4-BE49-F238E27FC236}">
                      <a16:creationId xmlns:a16="http://schemas.microsoft.com/office/drawing/2014/main" id="{57123646-3BF5-FB1F-D831-85FF3B0F8D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52317" y="42705"/>
                  <a:ext cx="3160220" cy="4088188"/>
                </a:xfrm>
                <a:prstGeom prst="line">
                  <a:avLst/>
                </a:prstGeom>
                <a:ln w="19050">
                  <a:solidFill>
                    <a:srgbClr val="0069AA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5" name="Bogen 94">
                <a:extLst>
                  <a:ext uri="{FF2B5EF4-FFF2-40B4-BE49-F238E27FC236}">
                    <a16:creationId xmlns:a16="http://schemas.microsoft.com/office/drawing/2014/main" id="{4BAB289C-338E-D187-0D23-56EB87272BC9}"/>
                  </a:ext>
                </a:extLst>
              </p:cNvPr>
              <p:cNvSpPr>
                <a:spLocks/>
              </p:cNvSpPr>
              <p:nvPr/>
            </p:nvSpPr>
            <p:spPr>
              <a:xfrm rot="422223">
                <a:off x="6786825" y="3286264"/>
                <a:ext cx="413033" cy="404323"/>
              </a:xfrm>
              <a:prstGeom prst="arc">
                <a:avLst>
                  <a:gd name="adj1" fmla="val 14235875"/>
                  <a:gd name="adj2" fmla="val 1079874"/>
                </a:avLst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0000"/>
                  </a:solidFill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6" name="Textfeld 95">
                    <a:extLst>
                      <a:ext uri="{FF2B5EF4-FFF2-40B4-BE49-F238E27FC236}">
                        <a16:creationId xmlns:a16="http://schemas.microsoft.com/office/drawing/2014/main" id="{6B59233C-3899-6AF5-17E5-3E0CFD0FCB64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6812184" y="3248357"/>
                    <a:ext cx="181156" cy="4801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2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Symbol" panose="05050102010706020507" pitchFamily="18" charset="2"/>
                            </a:rPr>
                            <m:t></m:t>
                          </m:r>
                        </m:oMath>
                      </m:oMathPara>
                    </a14:m>
                    <a:endParaRPr lang="en-US" sz="900" b="1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96" name="Textfeld 95">
                    <a:extLst>
                      <a:ext uri="{FF2B5EF4-FFF2-40B4-BE49-F238E27FC236}">
                        <a16:creationId xmlns:a16="http://schemas.microsoft.com/office/drawing/2014/main" id="{6B59233C-3899-6AF5-17E5-3E0CFD0FCB6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812184" y="3248357"/>
                    <a:ext cx="181156" cy="480132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r="-64706"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02" name="Bogen 101">
                <a:extLst>
                  <a:ext uri="{FF2B5EF4-FFF2-40B4-BE49-F238E27FC236}">
                    <a16:creationId xmlns:a16="http://schemas.microsoft.com/office/drawing/2014/main" id="{5D2F1159-4804-4027-EB65-A7D8565F5663}"/>
                  </a:ext>
                </a:extLst>
              </p:cNvPr>
              <p:cNvSpPr>
                <a:spLocks/>
              </p:cNvSpPr>
              <p:nvPr/>
            </p:nvSpPr>
            <p:spPr>
              <a:xfrm rot="2112522">
                <a:off x="7252690" y="2455386"/>
                <a:ext cx="360000" cy="360000"/>
              </a:xfrm>
              <a:prstGeom prst="arc">
                <a:avLst/>
              </a:prstGeom>
              <a:ln w="12700">
                <a:solidFill>
                  <a:srgbClr val="0069A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103" name="Bogen 102">
                <a:extLst>
                  <a:ext uri="{FF2B5EF4-FFF2-40B4-BE49-F238E27FC236}">
                    <a16:creationId xmlns:a16="http://schemas.microsoft.com/office/drawing/2014/main" id="{878D24DD-9A23-A7C5-5AC9-3DA2D8F48C3D}"/>
                  </a:ext>
                </a:extLst>
              </p:cNvPr>
              <p:cNvSpPr>
                <a:spLocks/>
              </p:cNvSpPr>
              <p:nvPr/>
            </p:nvSpPr>
            <p:spPr>
              <a:xfrm rot="7845321">
                <a:off x="7267634" y="2436533"/>
                <a:ext cx="359999" cy="360001"/>
              </a:xfrm>
              <a:prstGeom prst="arc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04" name="Textfeld 103">
                <a:extLst>
                  <a:ext uri="{FF2B5EF4-FFF2-40B4-BE49-F238E27FC236}">
                    <a16:creationId xmlns:a16="http://schemas.microsoft.com/office/drawing/2014/main" id="{A3E1D09B-6D25-1C7B-63F2-F10FE595C5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332078" y="2297608"/>
                <a:ext cx="130778" cy="640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.</a:t>
                </a:r>
              </a:p>
            </p:txBody>
          </p:sp>
          <p:sp>
            <p:nvSpPr>
              <p:cNvPr id="106" name="Textfeld 105">
                <a:extLst>
                  <a:ext uri="{FF2B5EF4-FFF2-40B4-BE49-F238E27FC236}">
                    <a16:creationId xmlns:a16="http://schemas.microsoft.com/office/drawing/2014/main" id="{ACD1F40E-19CF-7D95-E324-85199DCB633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337486" y="2172550"/>
                <a:ext cx="332015" cy="6401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69AA"/>
                    </a:solidFill>
                  </a:rPr>
                  <a:t>.</a:t>
                </a:r>
              </a:p>
            </p:txBody>
          </p:sp>
        </p:grp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F699F651-2036-1292-42F8-9CD37D38C211}"/>
                </a:ext>
              </a:extLst>
            </p:cNvPr>
            <p:cNvGrpSpPr/>
            <p:nvPr/>
          </p:nvGrpSpPr>
          <p:grpSpPr>
            <a:xfrm>
              <a:off x="6010449" y="2327903"/>
              <a:ext cx="1030205" cy="963799"/>
              <a:chOff x="6010449" y="2327903"/>
              <a:chExt cx="1030205" cy="963799"/>
            </a:xfrm>
          </p:grpSpPr>
          <p:cxnSp>
            <p:nvCxnSpPr>
              <p:cNvPr id="3" name="Gerader Verbinder 2">
                <a:extLst>
                  <a:ext uri="{FF2B5EF4-FFF2-40B4-BE49-F238E27FC236}">
                    <a16:creationId xmlns:a16="http://schemas.microsoft.com/office/drawing/2014/main" id="{257E818C-94A9-F63F-5F7B-F8E7DF68DD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10449" y="2334448"/>
                <a:ext cx="734703" cy="9530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Textfeld 12">
                    <a:extLst>
                      <a:ext uri="{FF2B5EF4-FFF2-40B4-BE49-F238E27FC236}">
                        <a16:creationId xmlns:a16="http://schemas.microsoft.com/office/drawing/2014/main" id="{BD2E4593-BFDF-F945-F20C-36C7C1857B1B}"/>
                      </a:ext>
                    </a:extLst>
                  </p:cNvPr>
                  <p:cNvSpPr txBox="1"/>
                  <p:nvPr/>
                </p:nvSpPr>
                <p:spPr>
                  <a:xfrm>
                    <a:off x="6375324" y="2406476"/>
                    <a:ext cx="128816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oMath>
                      </m:oMathPara>
                    </a14:m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3" name="Textfeld 12">
                    <a:extLst>
                      <a:ext uri="{FF2B5EF4-FFF2-40B4-BE49-F238E27FC236}">
                        <a16:creationId xmlns:a16="http://schemas.microsoft.com/office/drawing/2014/main" id="{BD2E4593-BFDF-F945-F20C-36C7C1857B1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75324" y="2406476"/>
                    <a:ext cx="128816" cy="26161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r="-28571"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9" name="Gerader Verbinder 18">
                <a:extLst>
                  <a:ext uri="{FF2B5EF4-FFF2-40B4-BE49-F238E27FC236}">
                    <a16:creationId xmlns:a16="http://schemas.microsoft.com/office/drawing/2014/main" id="{968459A8-12ED-E91A-0D8E-CC52B55B30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10449" y="2568079"/>
                <a:ext cx="1030205" cy="72362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Gerader Verbinder 24">
                <a:extLst>
                  <a:ext uri="{FF2B5EF4-FFF2-40B4-BE49-F238E27FC236}">
                    <a16:creationId xmlns:a16="http://schemas.microsoft.com/office/drawing/2014/main" id="{5E04FC80-B8EB-4E31-AA53-994E1C9A53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42986" y="2327903"/>
                <a:ext cx="294673" cy="23949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5" name="Textfeld 34">
                    <a:extLst>
                      <a:ext uri="{FF2B5EF4-FFF2-40B4-BE49-F238E27FC236}">
                        <a16:creationId xmlns:a16="http://schemas.microsoft.com/office/drawing/2014/main" id="{6B406F29-934E-6C63-D943-6045837739A8}"/>
                      </a:ext>
                    </a:extLst>
                  </p:cNvPr>
                  <p:cNvSpPr txBox="1"/>
                  <p:nvPr/>
                </p:nvSpPr>
                <p:spPr>
                  <a:xfrm>
                    <a:off x="6283720" y="2955753"/>
                    <a:ext cx="532051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0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10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0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oMath>
                      </m:oMathPara>
                    </a14:m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5" name="Textfeld 34">
                    <a:extLst>
                      <a:ext uri="{FF2B5EF4-FFF2-40B4-BE49-F238E27FC236}">
                        <a16:creationId xmlns:a16="http://schemas.microsoft.com/office/drawing/2014/main" id="{6B406F29-934E-6C63-D943-6045837739A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283720" y="2955753"/>
                    <a:ext cx="532051" cy="246221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547682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Ellipse 62">
            <a:extLst>
              <a:ext uri="{FF2B5EF4-FFF2-40B4-BE49-F238E27FC236}">
                <a16:creationId xmlns:a16="http://schemas.microsoft.com/office/drawing/2014/main" id="{E98F40B3-9CE7-179C-0625-6B0660A623E0}"/>
              </a:ext>
            </a:extLst>
          </p:cNvPr>
          <p:cNvSpPr/>
          <p:nvPr/>
        </p:nvSpPr>
        <p:spPr>
          <a:xfrm>
            <a:off x="3289189" y="590464"/>
            <a:ext cx="5368106" cy="54000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40D25A1A-8D7E-4119-9E6A-887DB8E69EC1}"/>
              </a:ext>
            </a:extLst>
          </p:cNvPr>
          <p:cNvSpPr/>
          <p:nvPr/>
        </p:nvSpPr>
        <p:spPr>
          <a:xfrm>
            <a:off x="4705675" y="2013651"/>
            <a:ext cx="2560174" cy="257538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3877FEE-8F7C-BE3B-58BE-3185405E91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271" t="11768" r="19564" b="10479"/>
          <a:stretch/>
        </p:blipFill>
        <p:spPr>
          <a:xfrm>
            <a:off x="4759587" y="2064783"/>
            <a:ext cx="2474973" cy="2484000"/>
          </a:xfrm>
          <a:prstGeom prst="ellipse">
            <a:avLst/>
          </a:prstGeom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8D47468F-9B08-D632-678F-169F53FD2FE5}"/>
              </a:ext>
            </a:extLst>
          </p:cNvPr>
          <p:cNvCxnSpPr>
            <a:cxnSpLocks/>
          </p:cNvCxnSpPr>
          <p:nvPr/>
        </p:nvCxnSpPr>
        <p:spPr>
          <a:xfrm>
            <a:off x="4776294" y="736349"/>
            <a:ext cx="3912895" cy="3157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57123646-3BF5-FB1F-D831-85FF3B0F8DA0}"/>
              </a:ext>
            </a:extLst>
          </p:cNvPr>
          <p:cNvCxnSpPr>
            <a:cxnSpLocks/>
          </p:cNvCxnSpPr>
          <p:nvPr/>
        </p:nvCxnSpPr>
        <p:spPr>
          <a:xfrm flipV="1">
            <a:off x="6002221" y="931894"/>
            <a:ext cx="1812436" cy="235857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9EC979D4-BA88-8BF3-678B-43234DE3C8F5}"/>
              </a:ext>
            </a:extLst>
          </p:cNvPr>
          <p:cNvCxnSpPr>
            <a:cxnSpLocks/>
          </p:cNvCxnSpPr>
          <p:nvPr/>
        </p:nvCxnSpPr>
        <p:spPr>
          <a:xfrm flipV="1">
            <a:off x="5991925" y="773492"/>
            <a:ext cx="951262" cy="252785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259561A4-07CB-0060-0BF5-29DCF2C62C96}"/>
              </a:ext>
            </a:extLst>
          </p:cNvPr>
          <p:cNvCxnSpPr>
            <a:cxnSpLocks/>
          </p:cNvCxnSpPr>
          <p:nvPr/>
        </p:nvCxnSpPr>
        <p:spPr>
          <a:xfrm flipV="1">
            <a:off x="5984901" y="1768839"/>
            <a:ext cx="2196730" cy="154511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5" name="Bogen 94">
            <a:extLst>
              <a:ext uri="{FF2B5EF4-FFF2-40B4-BE49-F238E27FC236}">
                <a16:creationId xmlns:a16="http://schemas.microsoft.com/office/drawing/2014/main" id="{4BAB289C-338E-D187-0D23-56EB87272BC9}"/>
              </a:ext>
            </a:extLst>
          </p:cNvPr>
          <p:cNvSpPr/>
          <p:nvPr/>
        </p:nvSpPr>
        <p:spPr>
          <a:xfrm rot="422223">
            <a:off x="6369441" y="2719367"/>
            <a:ext cx="236881" cy="233263"/>
          </a:xfrm>
          <a:prstGeom prst="arc">
            <a:avLst>
              <a:gd name="adj1" fmla="val 14235875"/>
              <a:gd name="adj2" fmla="val 1079874"/>
            </a:avLst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6" name="Textfeld 95">
            <a:extLst>
              <a:ext uri="{FF2B5EF4-FFF2-40B4-BE49-F238E27FC236}">
                <a16:creationId xmlns:a16="http://schemas.microsoft.com/office/drawing/2014/main" id="{6B59233C-3899-6AF5-17E5-3E0CFD0FCB64}"/>
              </a:ext>
            </a:extLst>
          </p:cNvPr>
          <p:cNvSpPr txBox="1"/>
          <p:nvPr/>
        </p:nvSpPr>
        <p:spPr>
          <a:xfrm>
            <a:off x="6383985" y="2697498"/>
            <a:ext cx="1038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4"/>
                </a:solidFill>
                <a:sym typeface="Symbol" panose="05050102010706020507" pitchFamily="18" charset="2"/>
              </a:rPr>
              <a:t></a:t>
            </a:r>
            <a:endParaRPr lang="en-US" sz="900" b="1" dirty="0">
              <a:solidFill>
                <a:schemeClr val="accent4"/>
              </a:solidFill>
            </a:endParaRPr>
          </a:p>
        </p:txBody>
      </p:sp>
      <p:sp>
        <p:nvSpPr>
          <p:cNvPr id="102" name="Bogen 101">
            <a:extLst>
              <a:ext uri="{FF2B5EF4-FFF2-40B4-BE49-F238E27FC236}">
                <a16:creationId xmlns:a16="http://schemas.microsoft.com/office/drawing/2014/main" id="{5D2F1159-4804-4027-EB65-A7D8565F5663}"/>
              </a:ext>
            </a:extLst>
          </p:cNvPr>
          <p:cNvSpPr/>
          <p:nvPr/>
        </p:nvSpPr>
        <p:spPr>
          <a:xfrm rot="2112522">
            <a:off x="6636622" y="2240015"/>
            <a:ext cx="206466" cy="207692"/>
          </a:xfrm>
          <a:prstGeom prst="arc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03" name="Bogen 102">
            <a:extLst>
              <a:ext uri="{FF2B5EF4-FFF2-40B4-BE49-F238E27FC236}">
                <a16:creationId xmlns:a16="http://schemas.microsoft.com/office/drawing/2014/main" id="{878D24DD-9A23-A7C5-5AC9-3DA2D8F48C3D}"/>
              </a:ext>
            </a:extLst>
          </p:cNvPr>
          <p:cNvSpPr/>
          <p:nvPr/>
        </p:nvSpPr>
        <p:spPr>
          <a:xfrm rot="7845321">
            <a:off x="6644579" y="2229751"/>
            <a:ext cx="207692" cy="206466"/>
          </a:xfrm>
          <a:prstGeom prst="arc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104" name="Textfeld 103">
            <a:extLst>
              <a:ext uri="{FF2B5EF4-FFF2-40B4-BE49-F238E27FC236}">
                <a16:creationId xmlns:a16="http://schemas.microsoft.com/office/drawing/2014/main" id="{A3E1D09B-6D25-1C7B-63F2-F10FE595C5A7}"/>
              </a:ext>
            </a:extLst>
          </p:cNvPr>
          <p:cNvSpPr txBox="1"/>
          <p:nvPr/>
        </p:nvSpPr>
        <p:spPr>
          <a:xfrm>
            <a:off x="6682152" y="2148989"/>
            <a:ext cx="7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.</a:t>
            </a:r>
          </a:p>
        </p:txBody>
      </p:sp>
      <p:sp>
        <p:nvSpPr>
          <p:cNvPr id="106" name="Textfeld 105">
            <a:extLst>
              <a:ext uri="{FF2B5EF4-FFF2-40B4-BE49-F238E27FC236}">
                <a16:creationId xmlns:a16="http://schemas.microsoft.com/office/drawing/2014/main" id="{ACD1F40E-19CF-7D95-E324-85199DCB6330}"/>
              </a:ext>
            </a:extLst>
          </p:cNvPr>
          <p:cNvSpPr txBox="1"/>
          <p:nvPr/>
        </p:nvSpPr>
        <p:spPr>
          <a:xfrm>
            <a:off x="6682112" y="2082211"/>
            <a:ext cx="190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257E818C-94A9-F63F-5F7B-F8E7DF68DD43}"/>
              </a:ext>
            </a:extLst>
          </p:cNvPr>
          <p:cNvCxnSpPr>
            <a:cxnSpLocks/>
          </p:cNvCxnSpPr>
          <p:nvPr/>
        </p:nvCxnSpPr>
        <p:spPr>
          <a:xfrm flipV="1">
            <a:off x="6010449" y="2334448"/>
            <a:ext cx="734703" cy="953020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BD2E4593-BFDF-F945-F20C-36C7C1857B1B}"/>
              </a:ext>
            </a:extLst>
          </p:cNvPr>
          <p:cNvSpPr txBox="1"/>
          <p:nvPr/>
        </p:nvSpPr>
        <p:spPr>
          <a:xfrm>
            <a:off x="6324890" y="2480089"/>
            <a:ext cx="1288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/>
                </a:solidFill>
              </a:rPr>
              <a:t>r</a:t>
            </a:r>
          </a:p>
        </p:txBody>
      </p: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968459A8-12ED-E91A-0D8E-CC52B55B30D6}"/>
              </a:ext>
            </a:extLst>
          </p:cNvPr>
          <p:cNvCxnSpPr>
            <a:cxnSpLocks/>
          </p:cNvCxnSpPr>
          <p:nvPr/>
        </p:nvCxnSpPr>
        <p:spPr>
          <a:xfrm flipV="1">
            <a:off x="6010449" y="2563845"/>
            <a:ext cx="1030205" cy="723623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5E04FC80-B8EB-4E31-AA53-994E1C9A5396}"/>
              </a:ext>
            </a:extLst>
          </p:cNvPr>
          <p:cNvCxnSpPr>
            <a:cxnSpLocks/>
          </p:cNvCxnSpPr>
          <p:nvPr/>
        </p:nvCxnSpPr>
        <p:spPr>
          <a:xfrm>
            <a:off x="6742986" y="2327903"/>
            <a:ext cx="294673" cy="239497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>
            <a:extLst>
              <a:ext uri="{FF2B5EF4-FFF2-40B4-BE49-F238E27FC236}">
                <a16:creationId xmlns:a16="http://schemas.microsoft.com/office/drawing/2014/main" id="{6B406F29-934E-6C63-D943-6045837739A8}"/>
              </a:ext>
            </a:extLst>
          </p:cNvPr>
          <p:cNvSpPr txBox="1"/>
          <p:nvPr/>
        </p:nvSpPr>
        <p:spPr>
          <a:xfrm>
            <a:off x="6473829" y="2854777"/>
            <a:ext cx="532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/>
                </a:solidFill>
              </a:rPr>
              <a:t>r+s</a:t>
            </a:r>
          </a:p>
        </p:txBody>
      </p:sp>
    </p:spTree>
    <p:extLst>
      <p:ext uri="{BB962C8B-B14F-4D97-AF65-F5344CB8AC3E}">
        <p14:creationId xmlns:p14="http://schemas.microsoft.com/office/powerpoint/2010/main" val="193885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Ellipse 62">
            <a:extLst>
              <a:ext uri="{FF2B5EF4-FFF2-40B4-BE49-F238E27FC236}">
                <a16:creationId xmlns:a16="http://schemas.microsoft.com/office/drawing/2014/main" id="{E98F40B3-9CE7-179C-0625-6B0660A623E0}"/>
              </a:ext>
            </a:extLst>
          </p:cNvPr>
          <p:cNvSpPr/>
          <p:nvPr/>
        </p:nvSpPr>
        <p:spPr>
          <a:xfrm>
            <a:off x="3289189" y="590464"/>
            <a:ext cx="5368106" cy="54000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40D25A1A-8D7E-4119-9E6A-887DB8E69EC1}"/>
              </a:ext>
            </a:extLst>
          </p:cNvPr>
          <p:cNvSpPr/>
          <p:nvPr/>
        </p:nvSpPr>
        <p:spPr>
          <a:xfrm>
            <a:off x="4705675" y="2013651"/>
            <a:ext cx="2560174" cy="257538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669AB0C-8872-9F1F-C70E-8923C7B43B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941" t="11256" r="19699" b="10652"/>
          <a:stretch/>
        </p:blipFill>
        <p:spPr>
          <a:xfrm>
            <a:off x="4742328" y="2060254"/>
            <a:ext cx="2472446" cy="2484000"/>
          </a:xfrm>
          <a:prstGeom prst="ellipse">
            <a:avLst/>
          </a:prstGeom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8D47468F-9B08-D632-678F-169F53FD2FE5}"/>
              </a:ext>
            </a:extLst>
          </p:cNvPr>
          <p:cNvCxnSpPr>
            <a:cxnSpLocks/>
          </p:cNvCxnSpPr>
          <p:nvPr/>
        </p:nvCxnSpPr>
        <p:spPr>
          <a:xfrm>
            <a:off x="4705675" y="673574"/>
            <a:ext cx="4038933" cy="329625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57123646-3BF5-FB1F-D831-85FF3B0F8DA0}"/>
              </a:ext>
            </a:extLst>
          </p:cNvPr>
          <p:cNvCxnSpPr>
            <a:cxnSpLocks/>
          </p:cNvCxnSpPr>
          <p:nvPr/>
        </p:nvCxnSpPr>
        <p:spPr>
          <a:xfrm flipV="1">
            <a:off x="6002221" y="931894"/>
            <a:ext cx="1812436" cy="235857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9EC979D4-BA88-8BF3-678B-43234DE3C8F5}"/>
              </a:ext>
            </a:extLst>
          </p:cNvPr>
          <p:cNvCxnSpPr>
            <a:cxnSpLocks/>
          </p:cNvCxnSpPr>
          <p:nvPr/>
        </p:nvCxnSpPr>
        <p:spPr>
          <a:xfrm flipV="1">
            <a:off x="5991925" y="558800"/>
            <a:ext cx="1117187" cy="274254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259561A4-07CB-0060-0BF5-29DCF2C62C96}"/>
              </a:ext>
            </a:extLst>
          </p:cNvPr>
          <p:cNvCxnSpPr>
            <a:cxnSpLocks/>
          </p:cNvCxnSpPr>
          <p:nvPr/>
        </p:nvCxnSpPr>
        <p:spPr>
          <a:xfrm flipV="1">
            <a:off x="5984901" y="1603375"/>
            <a:ext cx="2454249" cy="171058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5" name="Bogen 94">
            <a:extLst>
              <a:ext uri="{FF2B5EF4-FFF2-40B4-BE49-F238E27FC236}">
                <a16:creationId xmlns:a16="http://schemas.microsoft.com/office/drawing/2014/main" id="{4BAB289C-338E-D187-0D23-56EB87272BC9}"/>
              </a:ext>
            </a:extLst>
          </p:cNvPr>
          <p:cNvSpPr/>
          <p:nvPr/>
        </p:nvSpPr>
        <p:spPr>
          <a:xfrm rot="422223">
            <a:off x="6369441" y="2719367"/>
            <a:ext cx="236881" cy="233263"/>
          </a:xfrm>
          <a:prstGeom prst="arc">
            <a:avLst>
              <a:gd name="adj1" fmla="val 14235875"/>
              <a:gd name="adj2" fmla="val 1079874"/>
            </a:avLst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6" name="Textfeld 95">
            <a:extLst>
              <a:ext uri="{FF2B5EF4-FFF2-40B4-BE49-F238E27FC236}">
                <a16:creationId xmlns:a16="http://schemas.microsoft.com/office/drawing/2014/main" id="{6B59233C-3899-6AF5-17E5-3E0CFD0FCB64}"/>
              </a:ext>
            </a:extLst>
          </p:cNvPr>
          <p:cNvSpPr txBox="1"/>
          <p:nvPr/>
        </p:nvSpPr>
        <p:spPr>
          <a:xfrm>
            <a:off x="6383985" y="2697498"/>
            <a:ext cx="1038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</a:t>
            </a:r>
            <a:endParaRPr lang="en-US" sz="900" b="1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Bogen 101">
            <a:extLst>
              <a:ext uri="{FF2B5EF4-FFF2-40B4-BE49-F238E27FC236}">
                <a16:creationId xmlns:a16="http://schemas.microsoft.com/office/drawing/2014/main" id="{5D2F1159-4804-4027-EB65-A7D8565F5663}"/>
              </a:ext>
            </a:extLst>
          </p:cNvPr>
          <p:cNvSpPr/>
          <p:nvPr/>
        </p:nvSpPr>
        <p:spPr>
          <a:xfrm rot="2112522">
            <a:off x="6636622" y="2240015"/>
            <a:ext cx="206466" cy="207692"/>
          </a:xfrm>
          <a:prstGeom prst="arc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03" name="Bogen 102">
            <a:extLst>
              <a:ext uri="{FF2B5EF4-FFF2-40B4-BE49-F238E27FC236}">
                <a16:creationId xmlns:a16="http://schemas.microsoft.com/office/drawing/2014/main" id="{878D24DD-9A23-A7C5-5AC9-3DA2D8F48C3D}"/>
              </a:ext>
            </a:extLst>
          </p:cNvPr>
          <p:cNvSpPr/>
          <p:nvPr/>
        </p:nvSpPr>
        <p:spPr>
          <a:xfrm rot="7845321">
            <a:off x="6644579" y="2229751"/>
            <a:ext cx="207692" cy="206466"/>
          </a:xfrm>
          <a:prstGeom prst="arc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104" name="Textfeld 103">
            <a:extLst>
              <a:ext uri="{FF2B5EF4-FFF2-40B4-BE49-F238E27FC236}">
                <a16:creationId xmlns:a16="http://schemas.microsoft.com/office/drawing/2014/main" id="{A3E1D09B-6D25-1C7B-63F2-F10FE595C5A7}"/>
              </a:ext>
            </a:extLst>
          </p:cNvPr>
          <p:cNvSpPr txBox="1"/>
          <p:nvPr/>
        </p:nvSpPr>
        <p:spPr>
          <a:xfrm>
            <a:off x="6682152" y="2148989"/>
            <a:ext cx="7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.</a:t>
            </a:r>
          </a:p>
        </p:txBody>
      </p:sp>
      <p:sp>
        <p:nvSpPr>
          <p:cNvPr id="106" name="Textfeld 105">
            <a:extLst>
              <a:ext uri="{FF2B5EF4-FFF2-40B4-BE49-F238E27FC236}">
                <a16:creationId xmlns:a16="http://schemas.microsoft.com/office/drawing/2014/main" id="{ACD1F40E-19CF-7D95-E324-85199DCB6330}"/>
              </a:ext>
            </a:extLst>
          </p:cNvPr>
          <p:cNvSpPr txBox="1"/>
          <p:nvPr/>
        </p:nvSpPr>
        <p:spPr>
          <a:xfrm>
            <a:off x="6682112" y="2082211"/>
            <a:ext cx="190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257E818C-94A9-F63F-5F7B-F8E7DF68DD43}"/>
              </a:ext>
            </a:extLst>
          </p:cNvPr>
          <p:cNvCxnSpPr>
            <a:cxnSpLocks/>
          </p:cNvCxnSpPr>
          <p:nvPr/>
        </p:nvCxnSpPr>
        <p:spPr>
          <a:xfrm flipV="1">
            <a:off x="6010449" y="2338522"/>
            <a:ext cx="734703" cy="95302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BD2E4593-BFDF-F945-F20C-36C7C1857B1B}"/>
              </a:ext>
            </a:extLst>
          </p:cNvPr>
          <p:cNvSpPr txBox="1"/>
          <p:nvPr/>
        </p:nvSpPr>
        <p:spPr>
          <a:xfrm>
            <a:off x="6380117" y="2405930"/>
            <a:ext cx="1288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</a:p>
        </p:txBody>
      </p: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968459A8-12ED-E91A-0D8E-CC52B55B30D6}"/>
              </a:ext>
            </a:extLst>
          </p:cNvPr>
          <p:cNvCxnSpPr>
            <a:cxnSpLocks/>
          </p:cNvCxnSpPr>
          <p:nvPr/>
        </p:nvCxnSpPr>
        <p:spPr>
          <a:xfrm flipV="1">
            <a:off x="5991925" y="2576444"/>
            <a:ext cx="1041660" cy="724899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5E04FC80-B8EB-4E31-AA53-994E1C9A5396}"/>
              </a:ext>
            </a:extLst>
          </p:cNvPr>
          <p:cNvCxnSpPr>
            <a:cxnSpLocks/>
          </p:cNvCxnSpPr>
          <p:nvPr/>
        </p:nvCxnSpPr>
        <p:spPr>
          <a:xfrm>
            <a:off x="6734494" y="2339156"/>
            <a:ext cx="294673" cy="239497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>
            <a:extLst>
              <a:ext uri="{FF2B5EF4-FFF2-40B4-BE49-F238E27FC236}">
                <a16:creationId xmlns:a16="http://schemas.microsoft.com/office/drawing/2014/main" id="{6B406F29-934E-6C63-D943-6045837739A8}"/>
              </a:ext>
            </a:extLst>
          </p:cNvPr>
          <p:cNvSpPr txBox="1"/>
          <p:nvPr/>
        </p:nvSpPr>
        <p:spPr>
          <a:xfrm>
            <a:off x="6674318" y="2703749"/>
            <a:ext cx="532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r+s</a:t>
            </a:r>
          </a:p>
        </p:txBody>
      </p:sp>
    </p:spTree>
    <p:extLst>
      <p:ext uri="{BB962C8B-B14F-4D97-AF65-F5344CB8AC3E}">
        <p14:creationId xmlns:p14="http://schemas.microsoft.com/office/powerpoint/2010/main" val="2765859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370A674-ED61-BFEF-6DFF-460B43BEBC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8130" b="38026"/>
          <a:stretch/>
        </p:blipFill>
        <p:spPr>
          <a:xfrm>
            <a:off x="4147718" y="1046074"/>
            <a:ext cx="4245180" cy="425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622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</Words>
  <Application>Microsoft Office PowerPoint</Application>
  <PresentationFormat>Breitbild</PresentationFormat>
  <Paragraphs>20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Symbol</vt:lpstr>
      <vt:lpstr>Times New Roman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Meike ..</dc:creator>
  <cp:lastModifiedBy>Timo Luebbing</cp:lastModifiedBy>
  <cp:revision>5</cp:revision>
  <dcterms:created xsi:type="dcterms:W3CDTF">2024-01-15T20:31:08Z</dcterms:created>
  <dcterms:modified xsi:type="dcterms:W3CDTF">2024-01-27T10:50:27Z</dcterms:modified>
</cp:coreProperties>
</file>

<file path=docProps/thumbnail.jpeg>
</file>